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2" r:id="rId4"/>
    <p:sldId id="269" r:id="rId5"/>
    <p:sldId id="257" r:id="rId6"/>
    <p:sldId id="261" r:id="rId7"/>
    <p:sldId id="273" r:id="rId8"/>
    <p:sldId id="270" r:id="rId9"/>
    <p:sldId id="272" r:id="rId10"/>
    <p:sldId id="260" r:id="rId11"/>
    <p:sldId id="263" r:id="rId12"/>
    <p:sldId id="271" r:id="rId13"/>
    <p:sldId id="274" r:id="rId14"/>
    <p:sldId id="259" r:id="rId15"/>
    <p:sldId id="275" r:id="rId16"/>
    <p:sldId id="267" r:id="rId1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both Zsolt Oszkár" userId="080596e6544b702d" providerId="LiveId" clId="{7B84B33B-5843-4D65-9C2C-D7DEC3C6261B}"/>
    <pc:docChg chg="undo custSel addSld modSld sldOrd">
      <pc:chgData name="Asboth Zsolt Oszkár" userId="080596e6544b702d" providerId="LiveId" clId="{7B84B33B-5843-4D65-9C2C-D7DEC3C6261B}" dt="2024-08-31T06:17:55.326" v="1319" actId="1076"/>
      <pc:docMkLst>
        <pc:docMk/>
      </pc:docMkLst>
      <pc:sldChg chg="addSp modSp new mod">
        <pc:chgData name="Asboth Zsolt Oszkár" userId="080596e6544b702d" providerId="LiveId" clId="{7B84B33B-5843-4D65-9C2C-D7DEC3C6261B}" dt="2024-08-31T05:50:50.382" v="770" actId="20577"/>
        <pc:sldMkLst>
          <pc:docMk/>
          <pc:sldMk cId="4287525759" sldId="257"/>
        </pc:sldMkLst>
        <pc:spChg chg="mod">
          <ac:chgData name="Asboth Zsolt Oszkár" userId="080596e6544b702d" providerId="LiveId" clId="{7B84B33B-5843-4D65-9C2C-D7DEC3C6261B}" dt="2024-08-31T04:27:15.476" v="10" actId="20577"/>
          <ac:spMkLst>
            <pc:docMk/>
            <pc:sldMk cId="4287525759" sldId="257"/>
            <ac:spMk id="2" creationId="{44FA25E5-C075-91E7-A116-2AF3EDDF860F}"/>
          </ac:spMkLst>
        </pc:spChg>
        <pc:spChg chg="mod">
          <ac:chgData name="Asboth Zsolt Oszkár" userId="080596e6544b702d" providerId="LiveId" clId="{7B84B33B-5843-4D65-9C2C-D7DEC3C6261B}" dt="2024-08-31T05:50:50.382" v="770" actId="20577"/>
          <ac:spMkLst>
            <pc:docMk/>
            <pc:sldMk cId="4287525759" sldId="257"/>
            <ac:spMk id="3" creationId="{7DD9140E-9296-77AC-9145-8985A9482D79}"/>
          </ac:spMkLst>
        </pc:spChg>
        <pc:picChg chg="add mod">
          <ac:chgData name="Asboth Zsolt Oszkár" userId="080596e6544b702d" providerId="LiveId" clId="{7B84B33B-5843-4D65-9C2C-D7DEC3C6261B}" dt="2024-08-31T05:34:47.513" v="384" actId="1076"/>
          <ac:picMkLst>
            <pc:docMk/>
            <pc:sldMk cId="4287525759" sldId="257"/>
            <ac:picMk id="4" creationId="{06E5036D-1CB4-9C05-BC77-9B4D263446BB}"/>
          </ac:picMkLst>
        </pc:picChg>
      </pc:sldChg>
      <pc:sldChg chg="modSp new mod">
        <pc:chgData name="Asboth Zsolt Oszkár" userId="080596e6544b702d" providerId="LiveId" clId="{7B84B33B-5843-4D65-9C2C-D7DEC3C6261B}" dt="2024-08-31T04:39:28.875" v="40" actId="20577"/>
        <pc:sldMkLst>
          <pc:docMk/>
          <pc:sldMk cId="1871769633" sldId="258"/>
        </pc:sldMkLst>
        <pc:spChg chg="mod">
          <ac:chgData name="Asboth Zsolt Oszkár" userId="080596e6544b702d" providerId="LiveId" clId="{7B84B33B-5843-4D65-9C2C-D7DEC3C6261B}" dt="2024-08-31T04:36:13.059" v="33" actId="20577"/>
          <ac:spMkLst>
            <pc:docMk/>
            <pc:sldMk cId="1871769633" sldId="258"/>
            <ac:spMk id="2" creationId="{FF52594E-7D0A-B35B-9F7A-84EDCB4063BA}"/>
          </ac:spMkLst>
        </pc:spChg>
        <pc:spChg chg="mod">
          <ac:chgData name="Asboth Zsolt Oszkár" userId="080596e6544b702d" providerId="LiveId" clId="{7B84B33B-5843-4D65-9C2C-D7DEC3C6261B}" dt="2024-08-31T04:39:28.875" v="40" actId="20577"/>
          <ac:spMkLst>
            <pc:docMk/>
            <pc:sldMk cId="1871769633" sldId="258"/>
            <ac:spMk id="3" creationId="{68EB3216-90EB-6688-7FB4-C3CD3AB120DC}"/>
          </ac:spMkLst>
        </pc:spChg>
      </pc:sldChg>
      <pc:sldChg chg="modSp new mod ord">
        <pc:chgData name="Asboth Zsolt Oszkár" userId="080596e6544b702d" providerId="LiveId" clId="{7B84B33B-5843-4D65-9C2C-D7DEC3C6261B}" dt="2024-08-31T05:34:18.357" v="383" actId="20577"/>
        <pc:sldMkLst>
          <pc:docMk/>
          <pc:sldMk cId="3373524098" sldId="259"/>
        </pc:sldMkLst>
        <pc:spChg chg="mod">
          <ac:chgData name="Asboth Zsolt Oszkár" userId="080596e6544b702d" providerId="LiveId" clId="{7B84B33B-5843-4D65-9C2C-D7DEC3C6261B}" dt="2024-08-31T05:06:01.348" v="57" actId="20577"/>
          <ac:spMkLst>
            <pc:docMk/>
            <pc:sldMk cId="3373524098" sldId="259"/>
            <ac:spMk id="2" creationId="{3AEE9FC5-A128-9E04-45DD-EDBE3FACC798}"/>
          </ac:spMkLst>
        </pc:spChg>
        <pc:spChg chg="mod">
          <ac:chgData name="Asboth Zsolt Oszkár" userId="080596e6544b702d" providerId="LiveId" clId="{7B84B33B-5843-4D65-9C2C-D7DEC3C6261B}" dt="2024-08-31T05:34:18.357" v="383" actId="20577"/>
          <ac:spMkLst>
            <pc:docMk/>
            <pc:sldMk cId="3373524098" sldId="259"/>
            <ac:spMk id="3" creationId="{6F6D0A44-F6ED-6C43-8DE2-83D6F3BA50CA}"/>
          </ac:spMkLst>
        </pc:spChg>
      </pc:sldChg>
      <pc:sldChg chg="addSp delSp modSp new mod ord">
        <pc:chgData name="Asboth Zsolt Oszkár" userId="080596e6544b702d" providerId="LiveId" clId="{7B84B33B-5843-4D65-9C2C-D7DEC3C6261B}" dt="2024-08-31T05:47:57.551" v="737"/>
        <pc:sldMkLst>
          <pc:docMk/>
          <pc:sldMk cId="1702255606" sldId="260"/>
        </pc:sldMkLst>
        <pc:spChg chg="mod">
          <ac:chgData name="Asboth Zsolt Oszkár" userId="080596e6544b702d" providerId="LiveId" clId="{7B84B33B-5843-4D65-9C2C-D7DEC3C6261B}" dt="2024-08-31T05:32:44.940" v="324" actId="20577"/>
          <ac:spMkLst>
            <pc:docMk/>
            <pc:sldMk cId="1702255606" sldId="260"/>
            <ac:spMk id="2" creationId="{BEC88914-E79B-309F-7C63-A2EDB1AB62DC}"/>
          </ac:spMkLst>
        </pc:spChg>
        <pc:spChg chg="del">
          <ac:chgData name="Asboth Zsolt Oszkár" userId="080596e6544b702d" providerId="LiveId" clId="{7B84B33B-5843-4D65-9C2C-D7DEC3C6261B}" dt="2024-08-31T05:19:50.292" v="309"/>
          <ac:spMkLst>
            <pc:docMk/>
            <pc:sldMk cId="1702255606" sldId="260"/>
            <ac:spMk id="3" creationId="{EF262F38-7251-8D15-FD9A-246AA0181A9A}"/>
          </ac:spMkLst>
        </pc:spChg>
        <pc:spChg chg="add del mod">
          <ac:chgData name="Asboth Zsolt Oszkár" userId="080596e6544b702d" providerId="LiveId" clId="{7B84B33B-5843-4D65-9C2C-D7DEC3C6261B}" dt="2024-08-31T05:32:56.326" v="325" actId="22"/>
          <ac:spMkLst>
            <pc:docMk/>
            <pc:sldMk cId="1702255606" sldId="260"/>
            <ac:spMk id="6" creationId="{D8AF923E-CEF1-DDAD-1D7A-C33A7C3A0A35}"/>
          </ac:spMkLst>
        </pc:spChg>
        <pc:picChg chg="add del mod">
          <ac:chgData name="Asboth Zsolt Oszkár" userId="080596e6544b702d" providerId="LiveId" clId="{7B84B33B-5843-4D65-9C2C-D7DEC3C6261B}" dt="2024-08-31T05:20:05.588" v="310" actId="478"/>
          <ac:picMkLst>
            <pc:docMk/>
            <pc:sldMk cId="1702255606" sldId="260"/>
            <ac:picMk id="4" creationId="{0902E1A6-88C0-A171-BBB9-540FDC1B0289}"/>
          </ac:picMkLst>
        </pc:picChg>
        <pc:picChg chg="add mod ord">
          <ac:chgData name="Asboth Zsolt Oszkár" userId="080596e6544b702d" providerId="LiveId" clId="{7B84B33B-5843-4D65-9C2C-D7DEC3C6261B}" dt="2024-08-31T05:32:56.326" v="325" actId="22"/>
          <ac:picMkLst>
            <pc:docMk/>
            <pc:sldMk cId="1702255606" sldId="260"/>
            <ac:picMk id="8" creationId="{26AB025C-695E-77DA-D8F5-0CFC71B66DAA}"/>
          </ac:picMkLst>
        </pc:picChg>
      </pc:sldChg>
      <pc:sldChg chg="modSp new mod">
        <pc:chgData name="Asboth Zsolt Oszkár" userId="080596e6544b702d" providerId="LiveId" clId="{7B84B33B-5843-4D65-9C2C-D7DEC3C6261B}" dt="2024-08-31T05:41:15.567" v="527" actId="20577"/>
        <pc:sldMkLst>
          <pc:docMk/>
          <pc:sldMk cId="1667678750" sldId="261"/>
        </pc:sldMkLst>
        <pc:spChg chg="mod">
          <ac:chgData name="Asboth Zsolt Oszkár" userId="080596e6544b702d" providerId="LiveId" clId="{7B84B33B-5843-4D65-9C2C-D7DEC3C6261B}" dt="2024-08-31T05:38:51.142" v="495" actId="20577"/>
          <ac:spMkLst>
            <pc:docMk/>
            <pc:sldMk cId="1667678750" sldId="261"/>
            <ac:spMk id="2" creationId="{0E7AE90E-8EDD-89A9-19B1-2F9628D30CF5}"/>
          </ac:spMkLst>
        </pc:spChg>
        <pc:spChg chg="mod">
          <ac:chgData name="Asboth Zsolt Oszkár" userId="080596e6544b702d" providerId="LiveId" clId="{7B84B33B-5843-4D65-9C2C-D7DEC3C6261B}" dt="2024-08-31T05:41:15.567" v="527" actId="20577"/>
          <ac:spMkLst>
            <pc:docMk/>
            <pc:sldMk cId="1667678750" sldId="261"/>
            <ac:spMk id="3" creationId="{5C2BB5C4-60BB-6E98-7026-971F05801F4A}"/>
          </ac:spMkLst>
        </pc:spChg>
      </pc:sldChg>
      <pc:sldChg chg="addSp delSp modSp new mod ord">
        <pc:chgData name="Asboth Zsolt Oszkár" userId="080596e6544b702d" providerId="LiveId" clId="{7B84B33B-5843-4D65-9C2C-D7DEC3C6261B}" dt="2024-08-31T05:47:15.909" v="734" actId="20577"/>
        <pc:sldMkLst>
          <pc:docMk/>
          <pc:sldMk cId="4011250093" sldId="262"/>
        </pc:sldMkLst>
        <pc:spChg chg="mod">
          <ac:chgData name="Asboth Zsolt Oszkár" userId="080596e6544b702d" providerId="LiveId" clId="{7B84B33B-5843-4D65-9C2C-D7DEC3C6261B}" dt="2024-08-31T05:42:33.196" v="556" actId="20577"/>
          <ac:spMkLst>
            <pc:docMk/>
            <pc:sldMk cId="4011250093" sldId="262"/>
            <ac:spMk id="2" creationId="{A01CF356-D386-FC05-E8BA-068CE16C3248}"/>
          </ac:spMkLst>
        </pc:spChg>
        <pc:spChg chg="add del mod">
          <ac:chgData name="Asboth Zsolt Oszkár" userId="080596e6544b702d" providerId="LiveId" clId="{7B84B33B-5843-4D65-9C2C-D7DEC3C6261B}" dt="2024-08-31T05:47:15.909" v="734" actId="20577"/>
          <ac:spMkLst>
            <pc:docMk/>
            <pc:sldMk cId="4011250093" sldId="262"/>
            <ac:spMk id="3" creationId="{487E61BE-AC67-166C-9A6C-117CAF1D243A}"/>
          </ac:spMkLst>
        </pc:spChg>
        <pc:picChg chg="add mod">
          <ac:chgData name="Asboth Zsolt Oszkár" userId="080596e6544b702d" providerId="LiveId" clId="{7B84B33B-5843-4D65-9C2C-D7DEC3C6261B}" dt="2024-08-31T05:42:54.455" v="560"/>
          <ac:picMkLst>
            <pc:docMk/>
            <pc:sldMk cId="4011250093" sldId="262"/>
            <ac:picMk id="4" creationId="{B9DF0CF6-3E2A-F7FF-420D-EF44EED38127}"/>
          </ac:picMkLst>
        </pc:picChg>
        <pc:picChg chg="add mod">
          <ac:chgData name="Asboth Zsolt Oszkár" userId="080596e6544b702d" providerId="LiveId" clId="{7B84B33B-5843-4D65-9C2C-D7DEC3C6261B}" dt="2024-08-31T05:43:10.363" v="563" actId="1076"/>
          <ac:picMkLst>
            <pc:docMk/>
            <pc:sldMk cId="4011250093" sldId="262"/>
            <ac:picMk id="5" creationId="{04FDAFE6-E579-0AAA-3E41-FB5317239388}"/>
          </ac:picMkLst>
        </pc:picChg>
      </pc:sldChg>
      <pc:sldChg chg="addSp delSp modSp new mod">
        <pc:chgData name="Asboth Zsolt Oszkár" userId="080596e6544b702d" providerId="LiveId" clId="{7B84B33B-5843-4D65-9C2C-D7DEC3C6261B}" dt="2024-08-31T05:56:22.683" v="939" actId="22"/>
        <pc:sldMkLst>
          <pc:docMk/>
          <pc:sldMk cId="4034152124" sldId="263"/>
        </pc:sldMkLst>
        <pc:spChg chg="mod">
          <ac:chgData name="Asboth Zsolt Oszkár" userId="080596e6544b702d" providerId="LiveId" clId="{7B84B33B-5843-4D65-9C2C-D7DEC3C6261B}" dt="2024-08-31T05:51:48.500" v="785" actId="20577"/>
          <ac:spMkLst>
            <pc:docMk/>
            <pc:sldMk cId="4034152124" sldId="263"/>
            <ac:spMk id="2" creationId="{354F0D28-9BE0-0E17-8C24-EF7B17AA54B9}"/>
          </ac:spMkLst>
        </pc:spChg>
        <pc:spChg chg="mod">
          <ac:chgData name="Asboth Zsolt Oszkár" userId="080596e6544b702d" providerId="LiveId" clId="{7B84B33B-5843-4D65-9C2C-D7DEC3C6261B}" dt="2024-08-31T05:56:00.368" v="937" actId="313"/>
          <ac:spMkLst>
            <pc:docMk/>
            <pc:sldMk cId="4034152124" sldId="263"/>
            <ac:spMk id="3" creationId="{3C10B0A2-94AE-D926-4868-B69EDA3B4379}"/>
          </ac:spMkLst>
        </pc:spChg>
        <pc:spChg chg="add del">
          <ac:chgData name="Asboth Zsolt Oszkár" userId="080596e6544b702d" providerId="LiveId" clId="{7B84B33B-5843-4D65-9C2C-D7DEC3C6261B}" dt="2024-08-31T05:56:22.683" v="939" actId="22"/>
          <ac:spMkLst>
            <pc:docMk/>
            <pc:sldMk cId="4034152124" sldId="263"/>
            <ac:spMk id="5" creationId="{E940D75B-A6D8-5CB1-474C-53029CE906C7}"/>
          </ac:spMkLst>
        </pc:spChg>
      </pc:sldChg>
      <pc:sldChg chg="modSp new mod">
        <pc:chgData name="Asboth Zsolt Oszkár" userId="080596e6544b702d" providerId="LiveId" clId="{7B84B33B-5843-4D65-9C2C-D7DEC3C6261B}" dt="2024-08-31T06:08:32.310" v="1090" actId="6549"/>
        <pc:sldMkLst>
          <pc:docMk/>
          <pc:sldMk cId="887301672" sldId="264"/>
        </pc:sldMkLst>
        <pc:spChg chg="mod">
          <ac:chgData name="Asboth Zsolt Oszkár" userId="080596e6544b702d" providerId="LiveId" clId="{7B84B33B-5843-4D65-9C2C-D7DEC3C6261B}" dt="2024-08-31T05:57:07.029" v="951" actId="20577"/>
          <ac:spMkLst>
            <pc:docMk/>
            <pc:sldMk cId="887301672" sldId="264"/>
            <ac:spMk id="2" creationId="{776814CD-AF85-CFD1-CF87-F1B862361F73}"/>
          </ac:spMkLst>
        </pc:spChg>
        <pc:spChg chg="mod">
          <ac:chgData name="Asboth Zsolt Oszkár" userId="080596e6544b702d" providerId="LiveId" clId="{7B84B33B-5843-4D65-9C2C-D7DEC3C6261B}" dt="2024-08-31T06:08:32.310" v="1090" actId="6549"/>
          <ac:spMkLst>
            <pc:docMk/>
            <pc:sldMk cId="887301672" sldId="264"/>
            <ac:spMk id="3" creationId="{791D9026-72F2-1FDF-2080-D0AB798B52CB}"/>
          </ac:spMkLst>
        </pc:spChg>
      </pc:sldChg>
      <pc:sldChg chg="modSp new mod">
        <pc:chgData name="Asboth Zsolt Oszkár" userId="080596e6544b702d" providerId="LiveId" clId="{7B84B33B-5843-4D65-9C2C-D7DEC3C6261B}" dt="2024-08-31T06:12:12.593" v="1224" actId="12"/>
        <pc:sldMkLst>
          <pc:docMk/>
          <pc:sldMk cId="484320978" sldId="265"/>
        </pc:sldMkLst>
        <pc:spChg chg="mod">
          <ac:chgData name="Asboth Zsolt Oszkár" userId="080596e6544b702d" providerId="LiveId" clId="{7B84B33B-5843-4D65-9C2C-D7DEC3C6261B}" dt="2024-08-31T06:11:27.805" v="1222" actId="20577"/>
          <ac:spMkLst>
            <pc:docMk/>
            <pc:sldMk cId="484320978" sldId="265"/>
            <ac:spMk id="2" creationId="{CCC44F7F-0D38-4239-D6A6-1EA7C48593E5}"/>
          </ac:spMkLst>
        </pc:spChg>
        <pc:spChg chg="mod">
          <ac:chgData name="Asboth Zsolt Oszkár" userId="080596e6544b702d" providerId="LiveId" clId="{7B84B33B-5843-4D65-9C2C-D7DEC3C6261B}" dt="2024-08-31T06:12:12.593" v="1224" actId="12"/>
          <ac:spMkLst>
            <pc:docMk/>
            <pc:sldMk cId="484320978" sldId="265"/>
            <ac:spMk id="3" creationId="{5C39126D-3354-69EF-421E-59A1B88542D9}"/>
          </ac:spMkLst>
        </pc:spChg>
      </pc:sldChg>
      <pc:sldChg chg="modSp new mod">
        <pc:chgData name="Asboth Zsolt Oszkár" userId="080596e6544b702d" providerId="LiveId" clId="{7B84B33B-5843-4D65-9C2C-D7DEC3C6261B}" dt="2024-08-31T06:14:52.071" v="1275" actId="120"/>
        <pc:sldMkLst>
          <pc:docMk/>
          <pc:sldMk cId="2082900976" sldId="266"/>
        </pc:sldMkLst>
        <pc:spChg chg="mod">
          <ac:chgData name="Asboth Zsolt Oszkár" userId="080596e6544b702d" providerId="LiveId" clId="{7B84B33B-5843-4D65-9C2C-D7DEC3C6261B}" dt="2024-08-31T06:14:09.611" v="1267" actId="20577"/>
          <ac:spMkLst>
            <pc:docMk/>
            <pc:sldMk cId="2082900976" sldId="266"/>
            <ac:spMk id="2" creationId="{ABC2D960-A842-C0CE-2A28-608FC323F45B}"/>
          </ac:spMkLst>
        </pc:spChg>
        <pc:spChg chg="mod">
          <ac:chgData name="Asboth Zsolt Oszkár" userId="080596e6544b702d" providerId="LiveId" clId="{7B84B33B-5843-4D65-9C2C-D7DEC3C6261B}" dt="2024-08-31T06:14:52.071" v="1275" actId="120"/>
          <ac:spMkLst>
            <pc:docMk/>
            <pc:sldMk cId="2082900976" sldId="266"/>
            <ac:spMk id="3" creationId="{67FC3984-968B-63E4-468A-E54D0AAB9C5D}"/>
          </ac:spMkLst>
        </pc:spChg>
      </pc:sldChg>
      <pc:sldChg chg="addSp delSp modSp new mod">
        <pc:chgData name="Asboth Zsolt Oszkár" userId="080596e6544b702d" providerId="LiveId" clId="{7B84B33B-5843-4D65-9C2C-D7DEC3C6261B}" dt="2024-08-31T06:17:55.326" v="1319" actId="1076"/>
        <pc:sldMkLst>
          <pc:docMk/>
          <pc:sldMk cId="3771837620" sldId="267"/>
        </pc:sldMkLst>
        <pc:spChg chg="mod">
          <ac:chgData name="Asboth Zsolt Oszkár" userId="080596e6544b702d" providerId="LiveId" clId="{7B84B33B-5843-4D65-9C2C-D7DEC3C6261B}" dt="2024-08-31T06:15:42.590" v="1313" actId="20577"/>
          <ac:spMkLst>
            <pc:docMk/>
            <pc:sldMk cId="3771837620" sldId="267"/>
            <ac:spMk id="2" creationId="{9EA953D6-981F-EA61-0D67-E0419C158506}"/>
          </ac:spMkLst>
        </pc:spChg>
        <pc:spChg chg="del mod">
          <ac:chgData name="Asboth Zsolt Oszkár" userId="080596e6544b702d" providerId="LiveId" clId="{7B84B33B-5843-4D65-9C2C-D7DEC3C6261B}" dt="2024-08-31T06:17:35.374" v="1317" actId="21"/>
          <ac:spMkLst>
            <pc:docMk/>
            <pc:sldMk cId="3771837620" sldId="267"/>
            <ac:spMk id="3" creationId="{DAF7231F-65EA-20B3-7F96-DCC4AB019DD3}"/>
          </ac:spMkLst>
        </pc:spChg>
        <pc:picChg chg="add mod">
          <ac:chgData name="Asboth Zsolt Oszkár" userId="080596e6544b702d" providerId="LiveId" clId="{7B84B33B-5843-4D65-9C2C-D7DEC3C6261B}" dt="2024-08-31T06:17:55.326" v="1319" actId="1076"/>
          <ac:picMkLst>
            <pc:docMk/>
            <pc:sldMk cId="3771837620" sldId="267"/>
            <ac:picMk id="4" creationId="{B1AEA595-FB91-E417-82F0-EC0D48439D8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637B9B-462D-B3B1-F19A-40A132947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F9683B4-93D0-8EDA-AB9C-3B6AD0AF93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94C0661-FB6B-AE64-F016-853C308EA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C453401-6BEF-42AA-DEE1-722313FFD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756EB00-2E5B-C180-4F7D-CE29DBB07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0446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86E5DF-F1A2-D0D2-2B56-459D049C2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93963D2-F6C6-CBBD-E73B-E1EA131FC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36BAFBF-B5EB-B740-2BBD-421CE7843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4FCE8E2-4AA5-38CB-9C2C-040603826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5963895-1D25-0CF8-67FA-708F51C49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61439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1A01A8F2-728C-B242-0C85-1BAC8FEAC9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A57F6AC-041A-D20F-8F44-A4C997DD97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282D8E8-BC22-0930-5DFC-89A8A10C5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5489DF8-ED18-001D-1663-494C39739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4480103-BCEC-DED7-0FE6-D9638792A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5764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A05316-FFD7-25DA-386B-298A10EC9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ED20BD4-3544-F670-8DE0-640F6186C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F4EF156-5BC6-7B3B-9BBC-118E859B8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5D54A30-B63D-F997-4F3C-EDF4F0DCF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5DC6C9D-701E-89CB-AAEF-6769A4743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20891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BF635-19AA-C4CD-B007-F44A15F92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3C5B91F-6488-4F8B-909F-85BE29A9D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584938C-853E-863D-99DB-7FE107D32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93DF617-7CED-E833-971A-68115038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84D16C9-6325-A391-17ED-1245888CD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620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47D8B8-3B86-2F35-9D75-773E0F6D1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D40FB3-304F-9C0F-2EFE-BE018E857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2518648-12F0-34EA-12BF-CBBA031DA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710513B-B23C-048C-8911-FE9B2F9AE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93A8A26-31FD-4815-259E-A3F33A140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0F27DAD-D174-EA48-3B4F-C8F031414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28278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B12E5F1-C321-F2EE-E3FD-B06368C3A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41923B3-BAAC-0F7F-E076-1AA232E0C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AEE8265-9DFA-A89F-81C8-D38EF95E0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82593AFA-2182-D26C-A45A-CBFADE75B6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46E56067-34D0-599E-D4F3-994E07D324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DC470219-7B50-3880-2B4E-928C0C69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7880384-11D2-992C-EBF8-B28B845FF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C3338767-6324-2DBB-60CA-337B63F3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45744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4A0E8E-4615-2FBA-2E8E-BF9497DF5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F5ACE88-FB18-46C8-4576-E9910F136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EDAEA9B-ECD2-DC85-4CF7-83FA55F73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7D6B8FA-0FBA-D3A3-0D1E-A6E5B0B07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7846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491B7EB-4B4D-BAD5-6EBF-6E8F47D29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BD428419-017E-B954-F1CE-0D5AA8CA8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72FF34C-40D1-2B6E-94A4-57F990C1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9240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0844F1-95CA-6A44-8101-060A06904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4AB3A12-9D58-B05D-8F8C-C2FDBA94F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17E2410-C7E1-10D9-96B4-2F2E7FDBD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4EECCFA-9868-DE22-23AC-BBA38AB8A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587BC58-1FDA-EE64-8BD3-5489B3894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56D4C09-509D-BEEA-E181-389C7AFB4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1426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1D1D9E2-52C1-614F-F7F7-BED947B0D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046E8B0-A737-CD5E-CA09-937193EA78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4ACC93C3-B83B-8D77-19E7-8C9CE4087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4825E45-1EFF-15A9-8C62-5FF402904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D96FF44-2CA3-FDE1-7269-421A093A7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E056059-D0C8-9850-B114-6B456F763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18321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9A2D48AC-4CAF-702D-089C-1927A93E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94F3535-3F7D-81E9-0462-623A0EE17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906129D-3A88-E079-172D-19B80415AE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DCB54-34FF-42D0-916A-DECD4CF143D2}" type="datetimeFigureOut">
              <a:rPr lang="hu-HU" smtClean="0"/>
              <a:t>2024. 10. 05.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5D09D36-18CC-0C50-0122-D43B8EC01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92EC073-4780-7A0C-113B-BDA4337711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36902-F4E5-4243-A257-E0551E1E197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6544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lframalpha.com/" TargetMode="External"/><Relationship Id="rId2" Type="http://schemas.openxmlformats.org/officeDocument/2006/relationships/hyperlink" Target="https://www.mateking.hu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ctivation_function" TargetMode="External"/><Relationship Id="rId2" Type="http://schemas.openxmlformats.org/officeDocument/2006/relationships/hyperlink" Target="https://en.wikipedia.org/wiki/Artificial_neural_network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9C9B506-8006-04C9-E249-1673F23F8B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Neural Network Basics</a:t>
            </a:r>
            <a:br>
              <a:rPr lang="en-US" dirty="0"/>
            </a:b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B8B553D-09D3-6749-4FB6-B4DDF5C6F1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machine thinks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52316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C88914-E79B-309F-7C63-A2EDB1AB6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curve</a:t>
            </a:r>
            <a:endParaRPr lang="hu-HU" dirty="0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26AB025C-695E-77DA-D8F5-0CFC71B66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5875" y="2721798"/>
            <a:ext cx="7083009" cy="3674832"/>
          </a:xfr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7B48BCE6-722E-3AD6-43C3-3F81E0BE37FD}"/>
              </a:ext>
            </a:extLst>
          </p:cNvPr>
          <p:cNvSpPr txBox="1"/>
          <p:nvPr/>
        </p:nvSpPr>
        <p:spPr>
          <a:xfrm>
            <a:off x="838200" y="2137023"/>
            <a:ext cx="45654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Local and global minimum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1702255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4F0D28-9BE0-0E17-8C24-EF7B17AA5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functions</a:t>
            </a:r>
            <a:endParaRPr lang="hu-H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artalom helye 2">
                <a:extLst>
                  <a:ext uri="{FF2B5EF4-FFF2-40B4-BE49-F238E27FC236}">
                    <a16:creationId xmlns:a16="http://schemas.microsoft.com/office/drawing/2014/main" id="{3C10B0A2-94AE-D926-4868-B69EDA3B43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function for calculate the guessed value and the target value difference.</a:t>
                </a:r>
              </a:p>
              <a:p>
                <a:r>
                  <a:rPr lang="en-US" dirty="0"/>
                  <a:t>Squared error function and its derivate</a:t>
                </a:r>
              </a:p>
              <a:p>
                <a:endParaRPr lang="en-US" dirty="0"/>
              </a:p>
              <a:p>
                <a:pPr marL="0" marR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x-IV_mathan" sz="3600" smtClean="0">
                          <a:effectLst/>
                          <a:latin typeface="Cambria Math" panose="02040503050406030204" pitchFamily="18" charset="0"/>
                        </a:rPr>
                        <m:t>𝜀</m:t>
                      </m:r>
                      <m:r>
                        <a:rPr lang="x-IV_mathan" sz="3600" smtClean="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x-IV_mathan" sz="36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x-IV_mathan" sz="3600"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x-IV_mathan" sz="3600"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x-IV_mathan" sz="36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x-IV_mathan" sz="36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x-IV_mathan" sz="36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x-IV_mathan" sz="3600">
                                      <a:effectLst/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x-IV_mathan" sz="3600">
                                      <a:effectLst/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sup>
                              </m:sSup>
                              <m:r>
                                <a:rPr lang="x-IV_mathan" sz="3600">
                                  <a:effectLst/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x-IV_mathan" sz="3600">
                                  <a:effectLst/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  <m:sup>
                          <m:r>
                            <a:rPr lang="x-IV_mathan" sz="3600"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x-IV_mathan" sz="3600" dirty="0">
                  <a:effectLst/>
                  <a:latin typeface="Cambria Math" panose="02040503050406030204" pitchFamily="18" charset="0"/>
                </a:endParaRPr>
              </a:p>
              <a:p>
                <a:pPr marL="0" marR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dirty="0">
                    <a:effectLst/>
                    <a:latin typeface="Calibri" panose="020F0502020204030204" pitchFamily="34" charset="0"/>
                  </a:rPr>
                  <a:t> </a:t>
                </a:r>
              </a:p>
              <a:p>
                <a:pPr marL="0" marR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x-IV_mathan" sz="36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x-IV_mathan" sz="36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x-IV_mathan" sz="3600">
                                  <a:effectLst/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p>
                              <m:r>
                                <a:rPr lang="x-IV_mathan" sz="3600">
                                  <a:effectLst/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x-IV_mathan" sz="3600">
                              <a:effectLst/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x-IV_mathan" sz="3600">
                              <a:effectLst/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x-IV_mathan" sz="3600">
                              <a:effectLst/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x-IV_mathan" sz="3600" i="1"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x-IV_mathan" sz="360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x-IV_mathan" sz="3600" i="1"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x-IV_mathan" sz="36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x-IV_mathan" sz="36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x-IV_mathan" sz="3600">
                                  <a:effectLst/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x-IV_mathan" sz="3600">
                                  <a:effectLst/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p>
                          </m:sSup>
                          <m:r>
                            <a:rPr lang="x-IV_mathan" sz="3600">
                              <a:effectLst/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x-IV_mathan" sz="3600">
                              <a:effectLst/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x-IV_mathan" sz="3600" dirty="0">
                  <a:effectLst/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hu-HU" dirty="0"/>
              </a:p>
            </p:txBody>
          </p:sp>
        </mc:Choice>
        <mc:Fallback xmlns="">
          <p:sp>
            <p:nvSpPr>
              <p:cNvPr id="3" name="Tartalom helye 2">
                <a:extLst>
                  <a:ext uri="{FF2B5EF4-FFF2-40B4-BE49-F238E27FC236}">
                    <a16:creationId xmlns:a16="http://schemas.microsoft.com/office/drawing/2014/main" id="{3C10B0A2-94AE-D926-4868-B69EDA3B43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4152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42D5F9-8AC8-FD0C-F57C-DF69CD54C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Multilayer perceptron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53BF13B-DD4B-915A-0112-FDD69F4DD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layer (can be tricky)</a:t>
            </a:r>
          </a:p>
          <a:p>
            <a:r>
              <a:rPr lang="en-US" dirty="0"/>
              <a:t>Hidden layer (deep layer)</a:t>
            </a:r>
          </a:p>
          <a:p>
            <a:r>
              <a:rPr lang="en-US" dirty="0"/>
              <a:t>Output layer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6B64A9E-98D8-1032-DA94-7E7C8D6F5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536" y="2053243"/>
            <a:ext cx="4708264" cy="419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819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8EE174-6862-BDD0-D7C5-8A77AA120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propagation method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B7444FB-08CF-F711-4AB1-34F3CEDF1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way how we can set the weights trou the MLP</a:t>
            </a:r>
          </a:p>
          <a:p>
            <a:r>
              <a:rPr lang="en-US" dirty="0"/>
              <a:t>The ability of use come from modern GPUs</a:t>
            </a:r>
          </a:p>
          <a:p>
            <a:endParaRPr lang="en-US" dirty="0"/>
          </a:p>
          <a:p>
            <a:pPr marL="0" indent="0">
              <a:buNone/>
            </a:pPr>
            <a:endParaRPr lang="hu-HU" dirty="0"/>
          </a:p>
        </p:txBody>
      </p:sp>
      <p:pic>
        <p:nvPicPr>
          <p:cNvPr id="5" name="ai">
            <a:hlinkClick r:id="" action="ppaction://media"/>
            <a:extLst>
              <a:ext uri="{FF2B5EF4-FFF2-40B4-BE49-F238E27FC236}">
                <a16:creationId xmlns:a16="http://schemas.microsoft.com/office/drawing/2014/main" id="{F83A5921-FFA2-C777-E840-0112F17583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11338" y="2804951"/>
            <a:ext cx="6556308" cy="368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18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0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EE9FC5-A128-9E04-45DD-EDBE3FACC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use this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6D0A44-F6ED-6C43-8DE2-83D6F3BA5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dataset (huge amount of data)</a:t>
            </a:r>
          </a:p>
          <a:p>
            <a:r>
              <a:rPr lang="en-US" dirty="0"/>
              <a:t>Separate into 3 parts (learning, testing, using)</a:t>
            </a:r>
          </a:p>
          <a:p>
            <a:r>
              <a:rPr lang="en-US" dirty="0"/>
              <a:t>How do I solve when there is no numerical data?</a:t>
            </a:r>
          </a:p>
          <a:p>
            <a:r>
              <a:rPr lang="en-US" dirty="0"/>
              <a:t>Make a loop where give a data row to the network</a:t>
            </a:r>
          </a:p>
          <a:p>
            <a:r>
              <a:rPr lang="en-US" dirty="0"/>
              <a:t>The network will give a guess</a:t>
            </a:r>
          </a:p>
          <a:p>
            <a:r>
              <a:rPr lang="en-US" dirty="0"/>
              <a:t>Calculate the error rate</a:t>
            </a:r>
          </a:p>
          <a:p>
            <a:r>
              <a:rPr lang="en-US" dirty="0"/>
              <a:t>Calculate weights</a:t>
            </a:r>
          </a:p>
          <a:p>
            <a:r>
              <a:rPr lang="en-US" dirty="0"/>
              <a:t>Try again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7352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E468CD-0C1C-E037-8CE9-7EB02BED6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computer thinking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9313B4-9FF2-E3F1-14B3-555BDBB12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weights decide the guess</a:t>
            </a:r>
          </a:p>
          <a:p>
            <a:r>
              <a:rPr lang="en-US" dirty="0"/>
              <a:t>Many neurons many decisions</a:t>
            </a:r>
          </a:p>
          <a:p>
            <a:r>
              <a:rPr lang="en-US" dirty="0"/>
              <a:t>Reflex like operation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0904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A953D6-981F-EA61-0D67-E0419C158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1AEA595-FB91-E417-82F0-EC0D48439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527" y="2154634"/>
            <a:ext cx="2899996" cy="301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83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321305-F433-A98D-6139-02D4E0B41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Artificial Intelligence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0D9D662-31D6-ED5D-9A36-FAE207953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is not only Neural networks </a:t>
            </a:r>
          </a:p>
          <a:p>
            <a:r>
              <a:rPr lang="en-US" dirty="0"/>
              <a:t>Other techniques like:</a:t>
            </a:r>
          </a:p>
          <a:p>
            <a:pPr lvl="1"/>
            <a:r>
              <a:rPr lang="en-US" dirty="0"/>
              <a:t>Search algorithms (DFS, BFS, A*)</a:t>
            </a:r>
          </a:p>
          <a:p>
            <a:pPr lvl="1"/>
            <a:r>
              <a:rPr lang="en-US" dirty="0"/>
              <a:t>Decision tree</a:t>
            </a:r>
          </a:p>
          <a:p>
            <a:pPr lvl="1"/>
            <a:r>
              <a:rPr lang="en-US" dirty="0"/>
              <a:t>Neural Networks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pPr lvl="1"/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C49967B-32F8-A85B-F94F-9765CA5B0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432" y="3025833"/>
            <a:ext cx="4724389" cy="315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070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1CF356-D386-FC05-E8BA-068CE16C3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neural network in a computer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87E61BE-AC67-166C-9A6C-117CAF1D2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40" y="1690688"/>
            <a:ext cx="7240385" cy="4351338"/>
          </a:xfrm>
        </p:spPr>
        <p:txBody>
          <a:bodyPr/>
          <a:lstStyle/>
          <a:p>
            <a:r>
              <a:rPr lang="en-US" dirty="0"/>
              <a:t>Neurons which connected to each other</a:t>
            </a:r>
          </a:p>
          <a:p>
            <a:r>
              <a:rPr lang="en-US" dirty="0"/>
              <a:t>Columns are the layers</a:t>
            </a:r>
          </a:p>
          <a:p>
            <a:r>
              <a:rPr lang="en-US" dirty="0"/>
              <a:t>Hidden layer can called as deep layer (deep learning)</a:t>
            </a:r>
          </a:p>
          <a:p>
            <a:r>
              <a:rPr lang="en-US" dirty="0"/>
              <a:t>Hidden layer can have more than one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4FDAFE6-E579-0AAA-3E41-FB5317239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830" y="1995487"/>
            <a:ext cx="238125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250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E6A651A-1610-2CD1-54E3-B0A4DEA41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Neuron types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0089372-40B7-3C3F-4E09-5689660AA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Rosenblatt Perceptron</a:t>
            </a:r>
          </a:p>
          <a:p>
            <a:r>
              <a:rPr lang="en-US" dirty="0"/>
              <a:t>Adeline</a:t>
            </a:r>
          </a:p>
          <a:p>
            <a:r>
              <a:rPr lang="en-US" dirty="0"/>
              <a:t>Linear neurons (linear perceptron)</a:t>
            </a:r>
          </a:p>
          <a:p>
            <a:r>
              <a:rPr lang="en-US" dirty="0"/>
              <a:t>Processing element with sigmoid output</a:t>
            </a:r>
          </a:p>
          <a:p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https://www.mateking.hu/</a:t>
            </a: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https://www.wolframalpha.com/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35699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FA25E5-C075-91E7-A116-2AF3EDDF8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en-US" dirty="0"/>
              <a:t>Perceptron -</a:t>
            </a:r>
            <a:br>
              <a:rPr lang="en-US" dirty="0"/>
            </a:br>
            <a:r>
              <a:rPr lang="en-US" dirty="0"/>
              <a:t>is the most popular artificial neuron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DD9140E-9296-77AC-9145-8985A9482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4594" y="1825625"/>
            <a:ext cx="3009206" cy="4667250"/>
          </a:xfrm>
        </p:spPr>
        <p:txBody>
          <a:bodyPr>
            <a:normAutofit/>
          </a:bodyPr>
          <a:lstStyle/>
          <a:p>
            <a:r>
              <a:rPr lang="en-US" dirty="0"/>
              <a:t>Input data</a:t>
            </a:r>
          </a:p>
          <a:p>
            <a:r>
              <a:rPr lang="en-US" dirty="0"/>
              <a:t>Weights (Random </a:t>
            </a:r>
            <a:r>
              <a:rPr lang="en-US" dirty="0" err="1"/>
              <a:t>initialised</a:t>
            </a:r>
            <a:r>
              <a:rPr lang="en-US" dirty="0"/>
              <a:t>)</a:t>
            </a:r>
          </a:p>
          <a:p>
            <a:r>
              <a:rPr lang="en-US" dirty="0"/>
              <a:t>Sum of the multiplication data and weights</a:t>
            </a:r>
          </a:p>
          <a:p>
            <a:r>
              <a:rPr lang="en-US" dirty="0"/>
              <a:t>Activation function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6E5036D-1CB4-9C05-BC77-9B4D26344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42" y="1597025"/>
            <a:ext cx="7296150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525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7AE90E-8EDD-89A9-19B1-2F9628D30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C2BB5C4-60BB-6E98-7026-971F05801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activation function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 a node in an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2" tooltip="Artificial neural network"/>
              </a:rPr>
              <a:t>artificial neural network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 function that calculates the output of the node based on its individual inputs and their weights</a:t>
            </a: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Sigmoid function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Normalize the result</a:t>
            </a:r>
          </a:p>
          <a:p>
            <a:r>
              <a:rPr lang="en-US" dirty="0">
                <a:hlinkClick r:id="rId3"/>
              </a:rPr>
              <a:t>https://en.wikipedia.org/wiki/Activation_function</a:t>
            </a:r>
            <a:r>
              <a:rPr lang="en-US" dirty="0"/>
              <a:t> </a:t>
            </a:r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991118D-32D0-DB8E-29D0-0F09160B1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868" y="4868226"/>
            <a:ext cx="3766106" cy="1443674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F24ADFE4-BA81-4DBB-FD26-16E31EB7F5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2024" y="3886943"/>
            <a:ext cx="3441287" cy="229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78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021C4CC-DCB1-9A37-65E1-79AB55F9D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</a:t>
            </a:r>
            <a:endParaRPr lang="hu-HU" dirty="0"/>
          </a:p>
        </p:txBody>
      </p:sp>
      <p:sp>
        <p:nvSpPr>
          <p:cNvPr id="4" name="Ellipszis 3">
            <a:extLst>
              <a:ext uri="{FF2B5EF4-FFF2-40B4-BE49-F238E27FC236}">
                <a16:creationId xmlns:a16="http://schemas.microsoft.com/office/drawing/2014/main" id="{083FF7E5-7C12-6A67-50B7-3133CA2693D3}"/>
              </a:ext>
            </a:extLst>
          </p:cNvPr>
          <p:cNvSpPr/>
          <p:nvPr/>
        </p:nvSpPr>
        <p:spPr>
          <a:xfrm>
            <a:off x="610985" y="1711146"/>
            <a:ext cx="1138844" cy="728316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14.00</a:t>
            </a:r>
            <a:endParaRPr lang="hu-HU" dirty="0"/>
          </a:p>
        </p:txBody>
      </p:sp>
      <p:sp>
        <p:nvSpPr>
          <p:cNvPr id="5" name="Ellipszis 4">
            <a:extLst>
              <a:ext uri="{FF2B5EF4-FFF2-40B4-BE49-F238E27FC236}">
                <a16:creationId xmlns:a16="http://schemas.microsoft.com/office/drawing/2014/main" id="{2D29E91B-ECEF-642C-6C13-190680416E49}"/>
              </a:ext>
            </a:extLst>
          </p:cNvPr>
          <p:cNvSpPr/>
          <p:nvPr/>
        </p:nvSpPr>
        <p:spPr>
          <a:xfrm>
            <a:off x="610985" y="2571404"/>
            <a:ext cx="1138844" cy="728316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6.1</a:t>
            </a:r>
          </a:p>
        </p:txBody>
      </p:sp>
      <p:sp>
        <p:nvSpPr>
          <p:cNvPr id="6" name="Ellipszis 5">
            <a:extLst>
              <a:ext uri="{FF2B5EF4-FFF2-40B4-BE49-F238E27FC236}">
                <a16:creationId xmlns:a16="http://schemas.microsoft.com/office/drawing/2014/main" id="{291826C1-0A5E-DF0E-62A6-792A5799154F}"/>
              </a:ext>
            </a:extLst>
          </p:cNvPr>
          <p:cNvSpPr/>
          <p:nvPr/>
        </p:nvSpPr>
        <p:spPr>
          <a:xfrm>
            <a:off x="610985" y="3426338"/>
            <a:ext cx="1138844" cy="728316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0.5</a:t>
            </a:r>
          </a:p>
        </p:txBody>
      </p:sp>
      <p:sp>
        <p:nvSpPr>
          <p:cNvPr id="7" name="Ellipszis 6">
            <a:extLst>
              <a:ext uri="{FF2B5EF4-FFF2-40B4-BE49-F238E27FC236}">
                <a16:creationId xmlns:a16="http://schemas.microsoft.com/office/drawing/2014/main" id="{447A8037-40C9-7B0C-BD99-C3DEEFD9EC60}"/>
              </a:ext>
            </a:extLst>
          </p:cNvPr>
          <p:cNvSpPr/>
          <p:nvPr/>
        </p:nvSpPr>
        <p:spPr>
          <a:xfrm>
            <a:off x="610985" y="4286596"/>
            <a:ext cx="1138844" cy="728316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-9.2</a:t>
            </a:r>
          </a:p>
        </p:txBody>
      </p:sp>
      <p:sp>
        <p:nvSpPr>
          <p:cNvPr id="8" name="Ellipszis 7">
            <a:extLst>
              <a:ext uri="{FF2B5EF4-FFF2-40B4-BE49-F238E27FC236}">
                <a16:creationId xmlns:a16="http://schemas.microsoft.com/office/drawing/2014/main" id="{C92C813E-0DD2-C080-C73F-EAB0A69D30F5}"/>
              </a:ext>
            </a:extLst>
          </p:cNvPr>
          <p:cNvSpPr/>
          <p:nvPr/>
        </p:nvSpPr>
        <p:spPr>
          <a:xfrm>
            <a:off x="610985" y="5167312"/>
            <a:ext cx="1138844" cy="728316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4.8</a:t>
            </a:r>
            <a:endParaRPr lang="hu-HU" dirty="0"/>
          </a:p>
        </p:txBody>
      </p:sp>
      <p:sp>
        <p:nvSpPr>
          <p:cNvPr id="9" name="Ellipszis 8">
            <a:extLst>
              <a:ext uri="{FF2B5EF4-FFF2-40B4-BE49-F238E27FC236}">
                <a16:creationId xmlns:a16="http://schemas.microsoft.com/office/drawing/2014/main" id="{4CEC692E-F328-9EDA-BC52-CE09F30E2C80}"/>
              </a:ext>
            </a:extLst>
          </p:cNvPr>
          <p:cNvSpPr/>
          <p:nvPr/>
        </p:nvSpPr>
        <p:spPr>
          <a:xfrm>
            <a:off x="5802284" y="3175462"/>
            <a:ext cx="1471352" cy="113927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cxnSp>
        <p:nvCxnSpPr>
          <p:cNvPr id="13" name="Egyenes összekötő nyíllal 12">
            <a:extLst>
              <a:ext uri="{FF2B5EF4-FFF2-40B4-BE49-F238E27FC236}">
                <a16:creationId xmlns:a16="http://schemas.microsoft.com/office/drawing/2014/main" id="{BA6F6825-AC2E-23FF-99C5-77030AD850BF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1749829" y="2075304"/>
            <a:ext cx="4118956" cy="1440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églalap 13">
            <a:extLst>
              <a:ext uri="{FF2B5EF4-FFF2-40B4-BE49-F238E27FC236}">
                <a16:creationId xmlns:a16="http://schemas.microsoft.com/office/drawing/2014/main" id="{261E6058-C597-973A-AAB1-D6CAA17226F5}"/>
              </a:ext>
            </a:extLst>
          </p:cNvPr>
          <p:cNvSpPr/>
          <p:nvPr/>
        </p:nvSpPr>
        <p:spPr>
          <a:xfrm>
            <a:off x="9102436" y="1338349"/>
            <a:ext cx="1978429" cy="11011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/>
              <a:t>X=Y</a:t>
            </a:r>
            <a:endParaRPr lang="hu-HU" sz="5400" dirty="0"/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7372A13A-C5C8-289F-99EB-763F755FE0C4}"/>
              </a:ext>
            </a:extLst>
          </p:cNvPr>
          <p:cNvSpPr txBox="1"/>
          <p:nvPr/>
        </p:nvSpPr>
        <p:spPr>
          <a:xfrm>
            <a:off x="2472883" y="218907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6,7</a:t>
            </a: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977122AF-AFF3-D430-B5C1-2AF6122E13F7}"/>
              </a:ext>
            </a:extLst>
          </p:cNvPr>
          <p:cNvSpPr txBox="1"/>
          <p:nvPr/>
        </p:nvSpPr>
        <p:spPr>
          <a:xfrm>
            <a:off x="2853710" y="216316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93.74</a:t>
            </a:r>
          </a:p>
        </p:txBody>
      </p: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394324AA-E01F-B33D-2710-71F1AA74CC62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749829" y="2935562"/>
            <a:ext cx="4052455" cy="68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Egyenes összekötő nyíllal 25">
            <a:extLst>
              <a:ext uri="{FF2B5EF4-FFF2-40B4-BE49-F238E27FC236}">
                <a16:creationId xmlns:a16="http://schemas.microsoft.com/office/drawing/2014/main" id="{69A9B2E6-754A-D7A1-5177-DA14F072C1D1}"/>
              </a:ext>
            </a:extLst>
          </p:cNvPr>
          <p:cNvCxnSpPr>
            <a:stCxn id="6" idx="6"/>
            <a:endCxn id="9" idx="2"/>
          </p:cNvCxnSpPr>
          <p:nvPr/>
        </p:nvCxnSpPr>
        <p:spPr>
          <a:xfrm flipV="1">
            <a:off x="1749829" y="3745100"/>
            <a:ext cx="4052455" cy="45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gyenes összekötő nyíllal 27">
            <a:extLst>
              <a:ext uri="{FF2B5EF4-FFF2-40B4-BE49-F238E27FC236}">
                <a16:creationId xmlns:a16="http://schemas.microsoft.com/office/drawing/2014/main" id="{2652CD3E-E6DA-FFAB-295E-ACC3D1D03FC3}"/>
              </a:ext>
            </a:extLst>
          </p:cNvPr>
          <p:cNvCxnSpPr>
            <a:stCxn id="7" idx="6"/>
          </p:cNvCxnSpPr>
          <p:nvPr/>
        </p:nvCxnSpPr>
        <p:spPr>
          <a:xfrm flipV="1">
            <a:off x="1749829" y="3980194"/>
            <a:ext cx="4118956" cy="670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Egyenes összekötő nyíllal 29">
            <a:extLst>
              <a:ext uri="{FF2B5EF4-FFF2-40B4-BE49-F238E27FC236}">
                <a16:creationId xmlns:a16="http://schemas.microsoft.com/office/drawing/2014/main" id="{A9EB88E8-E248-2E6B-3C18-C91B550DCDC2}"/>
              </a:ext>
            </a:extLst>
          </p:cNvPr>
          <p:cNvCxnSpPr>
            <a:stCxn id="8" idx="6"/>
            <a:endCxn id="9" idx="3"/>
          </p:cNvCxnSpPr>
          <p:nvPr/>
        </p:nvCxnSpPr>
        <p:spPr>
          <a:xfrm flipV="1">
            <a:off x="1749829" y="4147895"/>
            <a:ext cx="4267930" cy="1383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Szövegdoboz 30">
            <a:extLst>
              <a:ext uri="{FF2B5EF4-FFF2-40B4-BE49-F238E27FC236}">
                <a16:creationId xmlns:a16="http://schemas.microsoft.com/office/drawing/2014/main" id="{9D9AE72B-50AD-728C-F71E-F9964A7DD663}"/>
              </a:ext>
            </a:extLst>
          </p:cNvPr>
          <p:cNvSpPr txBox="1"/>
          <p:nvPr/>
        </p:nvSpPr>
        <p:spPr>
          <a:xfrm>
            <a:off x="2405940" y="281200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6.82</a:t>
            </a:r>
          </a:p>
        </p:txBody>
      </p:sp>
      <p:sp>
        <p:nvSpPr>
          <p:cNvPr id="32" name="Szövegdoboz 31">
            <a:extLst>
              <a:ext uri="{FF2B5EF4-FFF2-40B4-BE49-F238E27FC236}">
                <a16:creationId xmlns:a16="http://schemas.microsoft.com/office/drawing/2014/main" id="{12DF31C4-BB56-8BDA-433C-51914EDCFD27}"/>
              </a:ext>
            </a:extLst>
          </p:cNvPr>
          <p:cNvSpPr txBox="1"/>
          <p:nvPr/>
        </p:nvSpPr>
        <p:spPr>
          <a:xfrm>
            <a:off x="2857500" y="281270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41.6</a:t>
            </a:r>
          </a:p>
        </p:txBody>
      </p:sp>
      <p:sp>
        <p:nvSpPr>
          <p:cNvPr id="33" name="Szövegdoboz 32">
            <a:extLst>
              <a:ext uri="{FF2B5EF4-FFF2-40B4-BE49-F238E27FC236}">
                <a16:creationId xmlns:a16="http://schemas.microsoft.com/office/drawing/2014/main" id="{86FC4DD5-A04D-21BB-8E32-4288D9A8F258}"/>
              </a:ext>
            </a:extLst>
          </p:cNvPr>
          <p:cNvSpPr txBox="1"/>
          <p:nvPr/>
        </p:nvSpPr>
        <p:spPr>
          <a:xfrm>
            <a:off x="2261544" y="3442757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-16.85</a:t>
            </a:r>
            <a:endParaRPr lang="hu-HU" dirty="0"/>
          </a:p>
        </p:txBody>
      </p:sp>
      <p:sp>
        <p:nvSpPr>
          <p:cNvPr id="34" name="Szövegdoboz 33">
            <a:extLst>
              <a:ext uri="{FF2B5EF4-FFF2-40B4-BE49-F238E27FC236}">
                <a16:creationId xmlns:a16="http://schemas.microsoft.com/office/drawing/2014/main" id="{324E4FF6-971C-E46E-CE2C-8EDEC205776C}"/>
              </a:ext>
            </a:extLst>
          </p:cNvPr>
          <p:cNvSpPr txBox="1"/>
          <p:nvPr/>
        </p:nvSpPr>
        <p:spPr>
          <a:xfrm>
            <a:off x="2935465" y="3422995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-8.43</a:t>
            </a:r>
            <a:endParaRPr lang="hu-HU" dirty="0"/>
          </a:p>
        </p:txBody>
      </p:sp>
      <p:sp>
        <p:nvSpPr>
          <p:cNvPr id="35" name="Szövegdoboz 34">
            <a:extLst>
              <a:ext uri="{FF2B5EF4-FFF2-40B4-BE49-F238E27FC236}">
                <a16:creationId xmlns:a16="http://schemas.microsoft.com/office/drawing/2014/main" id="{D9985E11-4715-ECD7-A248-8E3ACC859361}"/>
              </a:ext>
            </a:extLst>
          </p:cNvPr>
          <p:cNvSpPr txBox="1"/>
          <p:nvPr/>
        </p:nvSpPr>
        <p:spPr>
          <a:xfrm>
            <a:off x="2348632" y="4191876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10.2</a:t>
            </a:r>
            <a:endParaRPr lang="hu-HU" dirty="0"/>
          </a:p>
        </p:txBody>
      </p:sp>
      <p:sp>
        <p:nvSpPr>
          <p:cNvPr id="36" name="Szövegdoboz 35">
            <a:extLst>
              <a:ext uri="{FF2B5EF4-FFF2-40B4-BE49-F238E27FC236}">
                <a16:creationId xmlns:a16="http://schemas.microsoft.com/office/drawing/2014/main" id="{F71B2748-C8F0-0C1C-74A3-9AA5942551A4}"/>
              </a:ext>
            </a:extLst>
          </p:cNvPr>
          <p:cNvSpPr txBox="1"/>
          <p:nvPr/>
        </p:nvSpPr>
        <p:spPr>
          <a:xfrm>
            <a:off x="2818445" y="4191876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-93.84</a:t>
            </a:r>
            <a:endParaRPr lang="hu-HU" dirty="0"/>
          </a:p>
        </p:txBody>
      </p:sp>
      <p:sp>
        <p:nvSpPr>
          <p:cNvPr id="37" name="Szövegdoboz 36">
            <a:extLst>
              <a:ext uri="{FF2B5EF4-FFF2-40B4-BE49-F238E27FC236}">
                <a16:creationId xmlns:a16="http://schemas.microsoft.com/office/drawing/2014/main" id="{1AB74F79-81A5-E0F0-2FD5-993736BA702D}"/>
              </a:ext>
            </a:extLst>
          </p:cNvPr>
          <p:cNvSpPr txBox="1"/>
          <p:nvPr/>
        </p:nvSpPr>
        <p:spPr>
          <a:xfrm>
            <a:off x="2361101" y="4906446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1.86</a:t>
            </a:r>
            <a:endParaRPr lang="hu-HU" dirty="0"/>
          </a:p>
        </p:txBody>
      </p:sp>
      <p:sp>
        <p:nvSpPr>
          <p:cNvPr id="38" name="Szövegdoboz 37">
            <a:extLst>
              <a:ext uri="{FF2B5EF4-FFF2-40B4-BE49-F238E27FC236}">
                <a16:creationId xmlns:a16="http://schemas.microsoft.com/office/drawing/2014/main" id="{AAA42F06-0CE1-36F3-E192-DF0D8F630A83}"/>
              </a:ext>
            </a:extLst>
          </p:cNvPr>
          <p:cNvSpPr txBox="1"/>
          <p:nvPr/>
        </p:nvSpPr>
        <p:spPr>
          <a:xfrm>
            <a:off x="2820724" y="490644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8.93</a:t>
            </a:r>
            <a:endParaRPr lang="hu-HU" dirty="0"/>
          </a:p>
        </p:txBody>
      </p:sp>
      <p:sp>
        <p:nvSpPr>
          <p:cNvPr id="39" name="Szövegdoboz 38">
            <a:extLst>
              <a:ext uri="{FF2B5EF4-FFF2-40B4-BE49-F238E27FC236}">
                <a16:creationId xmlns:a16="http://schemas.microsoft.com/office/drawing/2014/main" id="{B4A81ED2-96BD-74B6-CB1B-DC539F1A3C00}"/>
              </a:ext>
            </a:extLst>
          </p:cNvPr>
          <p:cNvSpPr txBox="1"/>
          <p:nvPr/>
        </p:nvSpPr>
        <p:spPr>
          <a:xfrm>
            <a:off x="6079154" y="3264606"/>
            <a:ext cx="1050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42</a:t>
            </a:r>
            <a:endParaRPr lang="hu-HU" sz="5400" dirty="0"/>
          </a:p>
        </p:txBody>
      </p:sp>
    </p:spTree>
    <p:extLst>
      <p:ext uri="{BB962C8B-B14F-4D97-AF65-F5344CB8AC3E}">
        <p14:creationId xmlns:p14="http://schemas.microsoft.com/office/powerpoint/2010/main" val="2565109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6" grpId="0"/>
      <p:bldP spid="17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B915B8-7C76-B2ED-9CC6-4BE30BDFE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do with it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6C25FA8-17AA-DB94-4F7F-3720DAEB0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Lineal regression</a:t>
            </a:r>
          </a:p>
          <a:p>
            <a:r>
              <a:rPr lang="en-US" dirty="0"/>
              <a:t>Classification 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59FEB35-A2B2-1FA3-C81B-68EC21600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0072" y="3354186"/>
            <a:ext cx="49625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342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4BB10E8-C4A0-FF46-D3A9-3590DC04E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0D522E7-6B6D-FEC0-93B0-B3508CC7F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error?</a:t>
            </a:r>
          </a:p>
          <a:p>
            <a:r>
              <a:rPr lang="en-US" dirty="0"/>
              <a:t>Calculate weights</a:t>
            </a:r>
          </a:p>
          <a:p>
            <a:r>
              <a:rPr lang="en-US" dirty="0"/>
              <a:t>How can we locate the minimum point?</a:t>
            </a:r>
          </a:p>
          <a:p>
            <a:r>
              <a:rPr lang="en-US" dirty="0"/>
              <a:t>What is local and global minimum?</a:t>
            </a:r>
          </a:p>
          <a:p>
            <a:r>
              <a:rPr lang="en-US" dirty="0"/>
              <a:t>Derivate &amp; gradient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CE3BFDF-0F3D-05CD-E8D2-085111663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026" y="821430"/>
            <a:ext cx="4158786" cy="2862450"/>
          </a:xfrm>
          <a:prstGeom prst="rect">
            <a:avLst/>
          </a:prstGeom>
        </p:spPr>
      </p:pic>
      <p:pic>
        <p:nvPicPr>
          <p:cNvPr id="1026" name="Picture 2" descr="Gradient Calculation - CodeAbbey">
            <a:extLst>
              <a:ext uri="{FF2B5EF4-FFF2-40B4-BE49-F238E27FC236}">
                <a16:creationId xmlns:a16="http://schemas.microsoft.com/office/drawing/2014/main" id="{0CC36AAA-E2E3-BAC4-9F9D-AC5D3E7E9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941" y="4001294"/>
            <a:ext cx="6524625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8005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397</Words>
  <Application>Microsoft Office PowerPoint</Application>
  <PresentationFormat>Szélesvásznú</PresentationFormat>
  <Paragraphs>90</Paragraphs>
  <Slides>16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Office-téma</vt:lpstr>
      <vt:lpstr>Neural Network Basics </vt:lpstr>
      <vt:lpstr>About Artificial Intelligence</vt:lpstr>
      <vt:lpstr>What is the neural network in a computer</vt:lpstr>
      <vt:lpstr>Neuron types</vt:lpstr>
      <vt:lpstr>Perceptron - is the most popular artificial neuron</vt:lpstr>
      <vt:lpstr>Activation function</vt:lpstr>
      <vt:lpstr>How does it work</vt:lpstr>
      <vt:lpstr>What can we do with it</vt:lpstr>
      <vt:lpstr>Learning</vt:lpstr>
      <vt:lpstr>Learning curve</vt:lpstr>
      <vt:lpstr>Error functions</vt:lpstr>
      <vt:lpstr>Multilayer perceptron</vt:lpstr>
      <vt:lpstr>Back propagation method</vt:lpstr>
      <vt:lpstr>How can we use this</vt:lpstr>
      <vt:lpstr>How the computer thinking</vt:lpstr>
      <vt:lpstr>What 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Asboth Zsolt Oszkár</dc:creator>
  <cp:lastModifiedBy>Asboth Zsolt Oszkár</cp:lastModifiedBy>
  <cp:revision>32</cp:revision>
  <dcterms:created xsi:type="dcterms:W3CDTF">2024-08-31T04:26:42Z</dcterms:created>
  <dcterms:modified xsi:type="dcterms:W3CDTF">2024-10-05T09:08:33Z</dcterms:modified>
</cp:coreProperties>
</file>

<file path=docProps/thumbnail.jpeg>
</file>